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309" r:id="rId5"/>
    <p:sldId id="259" r:id="rId6"/>
    <p:sldId id="274" r:id="rId7"/>
    <p:sldId id="279" r:id="rId8"/>
    <p:sldId id="283" r:id="rId9"/>
    <p:sldId id="285" r:id="rId10"/>
    <p:sldId id="269" r:id="rId11"/>
    <p:sldId id="306" r:id="rId12"/>
    <p:sldId id="277" r:id="rId13"/>
    <p:sldId id="278" r:id="rId14"/>
    <p:sldId id="300" r:id="rId15"/>
    <p:sldId id="301" r:id="rId16"/>
    <p:sldId id="29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41" autoAdjust="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ya Fedoryak" userId="34e1bfea244f233f" providerId="LiveId" clId="{0048ACC1-7B6D-45BF-A293-46ED5B77D238}"/>
    <pc:docChg chg="undo custSel addSld delSld modSld sldOrd">
      <pc:chgData name="Valerya Fedoryak" userId="34e1bfea244f233f" providerId="LiveId" clId="{0048ACC1-7B6D-45BF-A293-46ED5B77D238}" dt="2024-02-22T20:07:04.496" v="1269" actId="2696"/>
      <pc:docMkLst>
        <pc:docMk/>
      </pc:docMkLst>
      <pc:sldChg chg="addSp modSp new mod">
        <pc:chgData name="Valerya Fedoryak" userId="34e1bfea244f233f" providerId="LiveId" clId="{0048ACC1-7B6D-45BF-A293-46ED5B77D238}" dt="2024-02-16T12:03:43.702" v="1065" actId="20577"/>
        <pc:sldMkLst>
          <pc:docMk/>
          <pc:sldMk cId="94227637" sldId="256"/>
        </pc:sldMkLst>
        <pc:spChg chg="mod">
          <ac:chgData name="Valerya Fedoryak" userId="34e1bfea244f233f" providerId="LiveId" clId="{0048ACC1-7B6D-45BF-A293-46ED5B77D238}" dt="2024-02-16T10:50:49.998" v="382" actId="27636"/>
          <ac:spMkLst>
            <pc:docMk/>
            <pc:sldMk cId="94227637" sldId="256"/>
            <ac:spMk id="2" creationId="{471A0C02-B141-43D6-7A2A-73574FA228DE}"/>
          </ac:spMkLst>
        </pc:spChg>
        <pc:spChg chg="mod">
          <ac:chgData name="Valerya Fedoryak" userId="34e1bfea244f233f" providerId="LiveId" clId="{0048ACC1-7B6D-45BF-A293-46ED5B77D238}" dt="2024-02-16T12:03:43.702" v="1065" actId="20577"/>
          <ac:spMkLst>
            <pc:docMk/>
            <pc:sldMk cId="94227637" sldId="256"/>
            <ac:spMk id="3" creationId="{171BFAD0-9B3D-A780-99FC-B23F9A4D4A80}"/>
          </ac:spMkLst>
        </pc:spChg>
        <pc:picChg chg="add mod">
          <ac:chgData name="Valerya Fedoryak" userId="34e1bfea244f233f" providerId="LiveId" clId="{0048ACC1-7B6D-45BF-A293-46ED5B77D238}" dt="2024-02-16T10:51:04.281" v="386"/>
          <ac:picMkLst>
            <pc:docMk/>
            <pc:sldMk cId="94227637" sldId="256"/>
            <ac:picMk id="4" creationId="{CEFC5DFE-0539-BA35-D1D4-1DFB434F7E5C}"/>
          </ac:picMkLst>
        </pc:picChg>
      </pc:sldChg>
      <pc:sldChg chg="addSp modSp new mod">
        <pc:chgData name="Valerya Fedoryak" userId="34e1bfea244f233f" providerId="LiveId" clId="{0048ACC1-7B6D-45BF-A293-46ED5B77D238}" dt="2024-02-16T11:01:03.516" v="656" actId="113"/>
        <pc:sldMkLst>
          <pc:docMk/>
          <pc:sldMk cId="1981602743" sldId="257"/>
        </pc:sldMkLst>
        <pc:spChg chg="mod">
          <ac:chgData name="Valerya Fedoryak" userId="34e1bfea244f233f" providerId="LiveId" clId="{0048ACC1-7B6D-45BF-A293-46ED5B77D238}" dt="2024-02-16T11:01:03.516" v="656" actId="113"/>
          <ac:spMkLst>
            <pc:docMk/>
            <pc:sldMk cId="1981602743" sldId="257"/>
            <ac:spMk id="2" creationId="{45552C36-EBAB-3323-AD3D-6F7B0E9DB993}"/>
          </ac:spMkLst>
        </pc:spChg>
        <pc:spChg chg="mod">
          <ac:chgData name="Valerya Fedoryak" userId="34e1bfea244f233f" providerId="LiveId" clId="{0048ACC1-7B6D-45BF-A293-46ED5B77D238}" dt="2024-02-15T20:26:17.404" v="94"/>
          <ac:spMkLst>
            <pc:docMk/>
            <pc:sldMk cId="1981602743" sldId="257"/>
            <ac:spMk id="3" creationId="{A08ED20D-CD6B-51D2-A30E-1340800F00F5}"/>
          </ac:spMkLst>
        </pc:spChg>
        <pc:picChg chg="add mod">
          <ac:chgData name="Valerya Fedoryak" userId="34e1bfea244f233f" providerId="LiveId" clId="{0048ACC1-7B6D-45BF-A293-46ED5B77D238}" dt="2024-02-16T10:51:00.812" v="385" actId="1076"/>
          <ac:picMkLst>
            <pc:docMk/>
            <pc:sldMk cId="1981602743" sldId="257"/>
            <ac:picMk id="4" creationId="{52BBF223-B3C1-F1EA-C70E-489F9EC764CB}"/>
          </ac:picMkLst>
        </pc:picChg>
      </pc:sldChg>
      <pc:sldChg chg="addSp delSp modSp new mod ord">
        <pc:chgData name="Valerya Fedoryak" userId="34e1bfea244f233f" providerId="LiveId" clId="{0048ACC1-7B6D-45BF-A293-46ED5B77D238}" dt="2024-02-16T10:52:28.311" v="409" actId="20577"/>
        <pc:sldMkLst>
          <pc:docMk/>
          <pc:sldMk cId="996314546" sldId="258"/>
        </pc:sldMkLst>
        <pc:spChg chg="mod">
          <ac:chgData name="Valerya Fedoryak" userId="34e1bfea244f233f" providerId="LiveId" clId="{0048ACC1-7B6D-45BF-A293-46ED5B77D238}" dt="2024-02-16T10:51:37.396" v="395"/>
          <ac:spMkLst>
            <pc:docMk/>
            <pc:sldMk cId="996314546" sldId="258"/>
            <ac:spMk id="2" creationId="{FED70419-CA6D-4AB8-E0DE-97691D3653A2}"/>
          </ac:spMkLst>
        </pc:spChg>
        <pc:spChg chg="del mod">
          <ac:chgData name="Valerya Fedoryak" userId="34e1bfea244f233f" providerId="LiveId" clId="{0048ACC1-7B6D-45BF-A293-46ED5B77D238}" dt="2024-02-16T10:51:44.445" v="396" actId="21"/>
          <ac:spMkLst>
            <pc:docMk/>
            <pc:sldMk cId="996314546" sldId="258"/>
            <ac:spMk id="3" creationId="{FC87787D-2F89-E437-73E8-EA86BF9331C7}"/>
          </ac:spMkLst>
        </pc:spChg>
        <pc:spChg chg="mod">
          <ac:chgData name="Valerya Fedoryak" userId="34e1bfea244f233f" providerId="LiveId" clId="{0048ACC1-7B6D-45BF-A293-46ED5B77D238}" dt="2024-02-16T10:52:28.311" v="409" actId="20577"/>
          <ac:spMkLst>
            <pc:docMk/>
            <pc:sldMk cId="996314546" sldId="258"/>
            <ac:spMk id="4" creationId="{7CA7495D-2F95-42D8-86E4-B1305CE81C94}"/>
          </ac:spMkLst>
        </pc:spChg>
        <pc:picChg chg="add mod">
          <ac:chgData name="Valerya Fedoryak" userId="34e1bfea244f233f" providerId="LiveId" clId="{0048ACC1-7B6D-45BF-A293-46ED5B77D238}" dt="2024-02-16T10:52:05.256" v="400"/>
          <ac:picMkLst>
            <pc:docMk/>
            <pc:sldMk cId="996314546" sldId="258"/>
            <ac:picMk id="5" creationId="{EBEC9601-0F5A-717E-93CA-BCA0FD54A101}"/>
          </ac:picMkLst>
        </pc:picChg>
      </pc:sldChg>
      <pc:sldChg chg="addSp modSp add mod">
        <pc:chgData name="Valerya Fedoryak" userId="34e1bfea244f233f" providerId="LiveId" clId="{0048ACC1-7B6D-45BF-A293-46ED5B77D238}" dt="2024-02-16T10:54:40.786" v="463" actId="27636"/>
        <pc:sldMkLst>
          <pc:docMk/>
          <pc:sldMk cId="4057877495" sldId="259"/>
        </pc:sldMkLst>
        <pc:spChg chg="mod">
          <ac:chgData name="Valerya Fedoryak" userId="34e1bfea244f233f" providerId="LiveId" clId="{0048ACC1-7B6D-45BF-A293-46ED5B77D238}" dt="2024-02-16T10:54:40.786" v="463" actId="27636"/>
          <ac:spMkLst>
            <pc:docMk/>
            <pc:sldMk cId="4057877495" sldId="259"/>
            <ac:spMk id="2" creationId="{F66B928E-2DC0-EC53-3D94-316FE44974A4}"/>
          </ac:spMkLst>
        </pc:spChg>
        <pc:spChg chg="mod">
          <ac:chgData name="Valerya Fedoryak" userId="34e1bfea244f233f" providerId="LiveId" clId="{0048ACC1-7B6D-45BF-A293-46ED5B77D238}" dt="2024-02-16T10:54:28.538" v="454" actId="14100"/>
          <ac:spMkLst>
            <pc:docMk/>
            <pc:sldMk cId="4057877495" sldId="259"/>
            <ac:spMk id="3" creationId="{F89DFABF-AF52-BA8C-DB35-8AAD12D1A907}"/>
          </ac:spMkLst>
        </pc:spChg>
        <pc:picChg chg="add mod">
          <ac:chgData name="Valerya Fedoryak" userId="34e1bfea244f233f" providerId="LiveId" clId="{0048ACC1-7B6D-45BF-A293-46ED5B77D238}" dt="2024-02-15T20:45:37.362" v="204" actId="1076"/>
          <ac:picMkLst>
            <pc:docMk/>
            <pc:sldMk cId="4057877495" sldId="259"/>
            <ac:picMk id="4" creationId="{E0A80229-A268-6CD4-BF01-8279AB334306}"/>
          </ac:picMkLst>
        </pc:picChg>
      </pc:sldChg>
      <pc:sldChg chg="modSp new del mod">
        <pc:chgData name="Valerya Fedoryak" userId="34e1bfea244f233f" providerId="LiveId" clId="{0048ACC1-7B6D-45BF-A293-46ED5B77D238}" dt="2024-02-15T20:43:45.346" v="197" actId="47"/>
        <pc:sldMkLst>
          <pc:docMk/>
          <pc:sldMk cId="3645701268" sldId="260"/>
        </pc:sldMkLst>
        <pc:spChg chg="mod">
          <ac:chgData name="Valerya Fedoryak" userId="34e1bfea244f233f" providerId="LiveId" clId="{0048ACC1-7B6D-45BF-A293-46ED5B77D238}" dt="2024-02-15T20:32:44.272" v="128" actId="14100"/>
          <ac:spMkLst>
            <pc:docMk/>
            <pc:sldMk cId="3645701268" sldId="260"/>
            <ac:spMk id="4" creationId="{89CEF292-C9B8-0B11-7574-9A366B520AFB}"/>
          </ac:spMkLst>
        </pc:spChg>
      </pc:sldChg>
      <pc:sldChg chg="modSp add del mod">
        <pc:chgData name="Valerya Fedoryak" userId="34e1bfea244f233f" providerId="LiveId" clId="{0048ACC1-7B6D-45BF-A293-46ED5B77D238}" dt="2024-02-15T20:43:44.343" v="196" actId="47"/>
        <pc:sldMkLst>
          <pc:docMk/>
          <pc:sldMk cId="984133921" sldId="261"/>
        </pc:sldMkLst>
        <pc:spChg chg="mod">
          <ac:chgData name="Valerya Fedoryak" userId="34e1bfea244f233f" providerId="LiveId" clId="{0048ACC1-7B6D-45BF-A293-46ED5B77D238}" dt="2024-02-15T20:37:57.878" v="171" actId="255"/>
          <ac:spMkLst>
            <pc:docMk/>
            <pc:sldMk cId="984133921" sldId="261"/>
            <ac:spMk id="2" creationId="{868C0F5C-6B22-1528-E71C-457E16C3BB7B}"/>
          </ac:spMkLst>
        </pc:spChg>
        <pc:spChg chg="mod">
          <ac:chgData name="Valerya Fedoryak" userId="34e1bfea244f233f" providerId="LiveId" clId="{0048ACC1-7B6D-45BF-A293-46ED5B77D238}" dt="2024-02-15T20:39:58.904" v="194" actId="20577"/>
          <ac:spMkLst>
            <pc:docMk/>
            <pc:sldMk cId="984133921" sldId="261"/>
            <ac:spMk id="3" creationId="{20C835ED-54F7-F473-BDC5-EA70212EE1D2}"/>
          </ac:spMkLst>
        </pc:spChg>
      </pc:sldChg>
      <pc:sldChg chg="add">
        <pc:chgData name="Valerya Fedoryak" userId="34e1bfea244f233f" providerId="LiveId" clId="{0048ACC1-7B6D-45BF-A293-46ED5B77D238}" dt="2024-02-16T11:14:13.907" v="985"/>
        <pc:sldMkLst>
          <pc:docMk/>
          <pc:sldMk cId="3072625076" sldId="269"/>
        </pc:sldMkLst>
      </pc:sldChg>
      <pc:sldChg chg="add del">
        <pc:chgData name="Valerya Fedoryak" userId="34e1bfea244f233f" providerId="LiveId" clId="{0048ACC1-7B6D-45BF-A293-46ED5B77D238}" dt="2024-02-16T11:14:21.156" v="986" actId="47"/>
        <pc:sldMkLst>
          <pc:docMk/>
          <pc:sldMk cId="342271092" sldId="272"/>
        </pc:sldMkLst>
      </pc:sldChg>
      <pc:sldChg chg="modSp add mod modNotesTx">
        <pc:chgData name="Valerya Fedoryak" userId="34e1bfea244f233f" providerId="LiveId" clId="{0048ACC1-7B6D-45BF-A293-46ED5B77D238}" dt="2024-02-22T20:00:03.259" v="1070" actId="6549"/>
        <pc:sldMkLst>
          <pc:docMk/>
          <pc:sldMk cId="3165108134" sldId="274"/>
        </pc:sldMkLst>
        <pc:spChg chg="mod">
          <ac:chgData name="Valerya Fedoryak" userId="34e1bfea244f233f" providerId="LiveId" clId="{0048ACC1-7B6D-45BF-A293-46ED5B77D238}" dt="2024-02-16T11:01:19.284" v="657" actId="113"/>
          <ac:spMkLst>
            <pc:docMk/>
            <pc:sldMk cId="3165108134" sldId="274"/>
            <ac:spMk id="2" creationId="{F90EF6B2-D7DF-4642-B8D2-00E94FD04450}"/>
          </ac:spMkLst>
        </pc:spChg>
        <pc:spChg chg="mod">
          <ac:chgData name="Valerya Fedoryak" userId="34e1bfea244f233f" providerId="LiveId" clId="{0048ACC1-7B6D-45BF-A293-46ED5B77D238}" dt="2024-02-16T10:58:37.869" v="573" actId="20577"/>
          <ac:spMkLst>
            <pc:docMk/>
            <pc:sldMk cId="3165108134" sldId="274"/>
            <ac:spMk id="3" creationId="{F4821E2D-F594-448D-9487-147DC7760E8D}"/>
          </ac:spMkLst>
        </pc:spChg>
      </pc:sldChg>
      <pc:sldChg chg="modSp add del mod">
        <pc:chgData name="Valerya Fedoryak" userId="34e1bfea244f233f" providerId="LiveId" clId="{0048ACC1-7B6D-45BF-A293-46ED5B77D238}" dt="2024-02-15T21:01:54.016" v="303" actId="47"/>
        <pc:sldMkLst>
          <pc:docMk/>
          <pc:sldMk cId="1314252989" sldId="275"/>
        </pc:sldMkLst>
        <pc:spChg chg="mod">
          <ac:chgData name="Valerya Fedoryak" userId="34e1bfea244f233f" providerId="LiveId" clId="{0048ACC1-7B6D-45BF-A293-46ED5B77D238}" dt="2024-02-15T20:46:11.146" v="206" actId="6549"/>
          <ac:spMkLst>
            <pc:docMk/>
            <pc:sldMk cId="1314252989" sldId="275"/>
            <ac:spMk id="3" creationId="{34EC0105-21E1-47A4-B693-D43534466AD0}"/>
          </ac:spMkLst>
        </pc:spChg>
      </pc:sldChg>
      <pc:sldChg chg="modSp add del mod">
        <pc:chgData name="Valerya Fedoryak" userId="34e1bfea244f233f" providerId="LiveId" clId="{0048ACC1-7B6D-45BF-A293-46ED5B77D238}" dt="2024-02-16T10:58:46.762" v="574" actId="47"/>
        <pc:sldMkLst>
          <pc:docMk/>
          <pc:sldMk cId="3210688262" sldId="276"/>
        </pc:sldMkLst>
        <pc:spChg chg="mod">
          <ac:chgData name="Valerya Fedoryak" userId="34e1bfea244f233f" providerId="LiveId" clId="{0048ACC1-7B6D-45BF-A293-46ED5B77D238}" dt="2024-02-15T20:54:35.479" v="284" actId="27636"/>
          <ac:spMkLst>
            <pc:docMk/>
            <pc:sldMk cId="3210688262" sldId="276"/>
            <ac:spMk id="3" creationId="{38560B63-3D71-4966-B15C-0D835E7B0007}"/>
          </ac:spMkLst>
        </pc:spChg>
      </pc:sldChg>
      <pc:sldChg chg="add del">
        <pc:chgData name="Valerya Fedoryak" userId="34e1bfea244f233f" providerId="LiveId" clId="{0048ACC1-7B6D-45BF-A293-46ED5B77D238}" dt="2024-02-15T20:51:42.647" v="207" actId="47"/>
        <pc:sldMkLst>
          <pc:docMk/>
          <pc:sldMk cId="2304009852" sldId="277"/>
        </pc:sldMkLst>
      </pc:sldChg>
      <pc:sldChg chg="add">
        <pc:chgData name="Valerya Fedoryak" userId="34e1bfea244f233f" providerId="LiveId" clId="{0048ACC1-7B6D-45BF-A293-46ED5B77D238}" dt="2024-02-16T11:15:33.783" v="997"/>
        <pc:sldMkLst>
          <pc:docMk/>
          <pc:sldMk cId="3892724667" sldId="277"/>
        </pc:sldMkLst>
      </pc:sldChg>
      <pc:sldChg chg="add del">
        <pc:chgData name="Valerya Fedoryak" userId="34e1bfea244f233f" providerId="LiveId" clId="{0048ACC1-7B6D-45BF-A293-46ED5B77D238}" dt="2024-02-15T20:51:48.105" v="208" actId="47"/>
        <pc:sldMkLst>
          <pc:docMk/>
          <pc:sldMk cId="655178358" sldId="278"/>
        </pc:sldMkLst>
      </pc:sldChg>
      <pc:sldChg chg="add">
        <pc:chgData name="Valerya Fedoryak" userId="34e1bfea244f233f" providerId="LiveId" clId="{0048ACC1-7B6D-45BF-A293-46ED5B77D238}" dt="2024-02-16T11:15:33.783" v="997"/>
        <pc:sldMkLst>
          <pc:docMk/>
          <pc:sldMk cId="3957756182" sldId="278"/>
        </pc:sldMkLst>
      </pc:sldChg>
      <pc:sldChg chg="modSp add mod modNotesTx">
        <pc:chgData name="Valerya Fedoryak" userId="34e1bfea244f233f" providerId="LiveId" clId="{0048ACC1-7B6D-45BF-A293-46ED5B77D238}" dt="2024-02-22T19:59:57.225" v="1069" actId="6549"/>
        <pc:sldMkLst>
          <pc:docMk/>
          <pc:sldMk cId="3491260721" sldId="279"/>
        </pc:sldMkLst>
        <pc:spChg chg="mod">
          <ac:chgData name="Valerya Fedoryak" userId="34e1bfea244f233f" providerId="LiveId" clId="{0048ACC1-7B6D-45BF-A293-46ED5B77D238}" dt="2024-02-16T11:01:25.336" v="658" actId="113"/>
          <ac:spMkLst>
            <pc:docMk/>
            <pc:sldMk cId="3491260721" sldId="279"/>
            <ac:spMk id="2" creationId="{E6B0DF20-BDCB-4FC8-80AA-41C60DD46D70}"/>
          </ac:spMkLst>
        </pc:spChg>
        <pc:spChg chg="mod">
          <ac:chgData name="Valerya Fedoryak" userId="34e1bfea244f233f" providerId="LiveId" clId="{0048ACC1-7B6D-45BF-A293-46ED5B77D238}" dt="2024-02-16T11:00:17.872" v="653" actId="20577"/>
          <ac:spMkLst>
            <pc:docMk/>
            <pc:sldMk cId="3491260721" sldId="279"/>
            <ac:spMk id="3" creationId="{C9BD62AE-66B1-4605-BF69-4E22F963C86A}"/>
          </ac:spMkLst>
        </pc:spChg>
      </pc:sldChg>
      <pc:sldChg chg="add del">
        <pc:chgData name="Valerya Fedoryak" userId="34e1bfea244f233f" providerId="LiveId" clId="{0048ACC1-7B6D-45BF-A293-46ED5B77D238}" dt="2024-02-16T11:00:25.902" v="654" actId="47"/>
        <pc:sldMkLst>
          <pc:docMk/>
          <pc:sldMk cId="3148634578" sldId="280"/>
        </pc:sldMkLst>
      </pc:sldChg>
      <pc:sldChg chg="add del">
        <pc:chgData name="Valerya Fedoryak" userId="34e1bfea244f233f" providerId="LiveId" clId="{0048ACC1-7B6D-45BF-A293-46ED5B77D238}" dt="2024-02-15T20:59:28.387" v="296" actId="47"/>
        <pc:sldMkLst>
          <pc:docMk/>
          <pc:sldMk cId="1925482167" sldId="281"/>
        </pc:sldMkLst>
      </pc:sldChg>
      <pc:sldChg chg="add del">
        <pc:chgData name="Valerya Fedoryak" userId="34e1bfea244f233f" providerId="LiveId" clId="{0048ACC1-7B6D-45BF-A293-46ED5B77D238}" dt="2024-02-16T11:00:51.586" v="655" actId="47"/>
        <pc:sldMkLst>
          <pc:docMk/>
          <pc:sldMk cId="1812351010" sldId="282"/>
        </pc:sldMkLst>
      </pc:sldChg>
      <pc:sldChg chg="modSp add mod modNotesTx">
        <pc:chgData name="Valerya Fedoryak" userId="34e1bfea244f233f" providerId="LiveId" clId="{0048ACC1-7B6D-45BF-A293-46ED5B77D238}" dt="2024-02-22T19:59:52.185" v="1068" actId="6549"/>
        <pc:sldMkLst>
          <pc:docMk/>
          <pc:sldMk cId="59528305" sldId="283"/>
        </pc:sldMkLst>
        <pc:spChg chg="mod">
          <ac:chgData name="Valerya Fedoryak" userId="34e1bfea244f233f" providerId="LiveId" clId="{0048ACC1-7B6D-45BF-A293-46ED5B77D238}" dt="2024-02-16T11:01:29.007" v="659" actId="113"/>
          <ac:spMkLst>
            <pc:docMk/>
            <pc:sldMk cId="59528305" sldId="283"/>
            <ac:spMk id="2" creationId="{D3F48D28-5589-4DDD-B483-D2D0A08912DB}"/>
          </ac:spMkLst>
        </pc:spChg>
        <pc:spChg chg="mod">
          <ac:chgData name="Valerya Fedoryak" userId="34e1bfea244f233f" providerId="LiveId" clId="{0048ACC1-7B6D-45BF-A293-46ED5B77D238}" dt="2024-02-16T11:02:15.140" v="696" actId="14100"/>
          <ac:spMkLst>
            <pc:docMk/>
            <pc:sldMk cId="59528305" sldId="283"/>
            <ac:spMk id="3" creationId="{1A594FC6-538E-46F1-BE9D-2C055DA72CA2}"/>
          </ac:spMkLst>
        </pc:spChg>
      </pc:sldChg>
      <pc:sldChg chg="add del">
        <pc:chgData name="Valerya Fedoryak" userId="34e1bfea244f233f" providerId="LiveId" clId="{0048ACC1-7B6D-45BF-A293-46ED5B77D238}" dt="2024-02-16T11:03:14.330" v="697" actId="47"/>
        <pc:sldMkLst>
          <pc:docMk/>
          <pc:sldMk cId="2500345734" sldId="284"/>
        </pc:sldMkLst>
      </pc:sldChg>
      <pc:sldChg chg="modSp add mod modNotesTx">
        <pc:chgData name="Valerya Fedoryak" userId="34e1bfea244f233f" providerId="LiveId" clId="{0048ACC1-7B6D-45BF-A293-46ED5B77D238}" dt="2024-02-22T19:59:44.779" v="1067" actId="6549"/>
        <pc:sldMkLst>
          <pc:docMk/>
          <pc:sldMk cId="3202107020" sldId="285"/>
        </pc:sldMkLst>
        <pc:spChg chg="mod">
          <ac:chgData name="Valerya Fedoryak" userId="34e1bfea244f233f" providerId="LiveId" clId="{0048ACC1-7B6D-45BF-A293-46ED5B77D238}" dt="2024-02-16T11:03:18.952" v="698" actId="113"/>
          <ac:spMkLst>
            <pc:docMk/>
            <pc:sldMk cId="3202107020" sldId="285"/>
            <ac:spMk id="2" creationId="{7A3B5913-4835-404B-863F-787B35855C37}"/>
          </ac:spMkLst>
        </pc:spChg>
        <pc:spChg chg="mod">
          <ac:chgData name="Valerya Fedoryak" userId="34e1bfea244f233f" providerId="LiveId" clId="{0048ACC1-7B6D-45BF-A293-46ED5B77D238}" dt="2024-02-16T11:09:29.037" v="945" actId="20577"/>
          <ac:spMkLst>
            <pc:docMk/>
            <pc:sldMk cId="3202107020" sldId="285"/>
            <ac:spMk id="3" creationId="{BE69B957-431D-41F0-8239-EF4F70816B5C}"/>
          </ac:spMkLst>
        </pc:spChg>
        <pc:picChg chg="mod">
          <ac:chgData name="Valerya Fedoryak" userId="34e1bfea244f233f" providerId="LiveId" clId="{0048ACC1-7B6D-45BF-A293-46ED5B77D238}" dt="2024-02-16T11:08:54.826" v="927" actId="1076"/>
          <ac:picMkLst>
            <pc:docMk/>
            <pc:sldMk cId="3202107020" sldId="285"/>
            <ac:picMk id="4" creationId="{D656AA41-5E94-4326-A0F1-DA9FB25F9888}"/>
          </ac:picMkLst>
        </pc:picChg>
      </pc:sldChg>
      <pc:sldChg chg="add del">
        <pc:chgData name="Valerya Fedoryak" userId="34e1bfea244f233f" providerId="LiveId" clId="{0048ACC1-7B6D-45BF-A293-46ED5B77D238}" dt="2024-02-16T11:07:49.883" v="852" actId="47"/>
        <pc:sldMkLst>
          <pc:docMk/>
          <pc:sldMk cId="2052711448" sldId="286"/>
        </pc:sldMkLst>
      </pc:sldChg>
      <pc:sldChg chg="add del">
        <pc:chgData name="Valerya Fedoryak" userId="34e1bfea244f233f" providerId="LiveId" clId="{0048ACC1-7B6D-45BF-A293-46ED5B77D238}" dt="2024-02-16T11:08:05.424" v="855" actId="47"/>
        <pc:sldMkLst>
          <pc:docMk/>
          <pc:sldMk cId="1645543622" sldId="287"/>
        </pc:sldMkLst>
      </pc:sldChg>
      <pc:sldChg chg="add del">
        <pc:chgData name="Valerya Fedoryak" userId="34e1bfea244f233f" providerId="LiveId" clId="{0048ACC1-7B6D-45BF-A293-46ED5B77D238}" dt="2024-02-16T11:09:15.621" v="929" actId="47"/>
        <pc:sldMkLst>
          <pc:docMk/>
          <pc:sldMk cId="3484507309" sldId="288"/>
        </pc:sldMkLst>
      </pc:sldChg>
      <pc:sldChg chg="add del">
        <pc:chgData name="Valerya Fedoryak" userId="34e1bfea244f233f" providerId="LiveId" clId="{0048ACC1-7B6D-45BF-A293-46ED5B77D238}" dt="2024-02-16T11:09:56.228" v="958" actId="47"/>
        <pc:sldMkLst>
          <pc:docMk/>
          <pc:sldMk cId="1689608954" sldId="289"/>
        </pc:sldMkLst>
      </pc:sldChg>
      <pc:sldChg chg="addSp modSp add mod">
        <pc:chgData name="Valerya Fedoryak" userId="34e1bfea244f233f" providerId="LiveId" clId="{0048ACC1-7B6D-45BF-A293-46ED5B77D238}" dt="2024-02-16T11:25:03.396" v="1028" actId="1076"/>
        <pc:sldMkLst>
          <pc:docMk/>
          <pc:sldMk cId="1937184691" sldId="290"/>
        </pc:sldMkLst>
        <pc:spChg chg="mod">
          <ac:chgData name="Valerya Fedoryak" userId="34e1bfea244f233f" providerId="LiveId" clId="{0048ACC1-7B6D-45BF-A293-46ED5B77D238}" dt="2024-02-16T11:21:54.297" v="1013" actId="20577"/>
          <ac:spMkLst>
            <pc:docMk/>
            <pc:sldMk cId="1937184691" sldId="290"/>
            <ac:spMk id="2" creationId="{07379147-E97C-49F8-B6D7-CEAC79BB83E8}"/>
          </ac:spMkLst>
        </pc:spChg>
        <pc:picChg chg="add mod">
          <ac:chgData name="Valerya Fedoryak" userId="34e1bfea244f233f" providerId="LiveId" clId="{0048ACC1-7B6D-45BF-A293-46ED5B77D238}" dt="2024-02-16T11:25:03.396" v="1028" actId="1076"/>
          <ac:picMkLst>
            <pc:docMk/>
            <pc:sldMk cId="1937184691" sldId="290"/>
            <ac:picMk id="4" creationId="{65FE4428-6727-F37D-21C4-AF848ABFB66B}"/>
          </ac:picMkLst>
        </pc:picChg>
      </pc:sldChg>
      <pc:sldChg chg="addSp modSp add del mod modNotesTx">
        <pc:chgData name="Valerya Fedoryak" userId="34e1bfea244f233f" providerId="LiveId" clId="{0048ACC1-7B6D-45BF-A293-46ED5B77D238}" dt="2024-02-22T20:07:04.496" v="1269" actId="2696"/>
        <pc:sldMkLst>
          <pc:docMk/>
          <pc:sldMk cId="1661802285" sldId="293"/>
        </pc:sldMkLst>
        <pc:spChg chg="mod">
          <ac:chgData name="Valerya Fedoryak" userId="34e1bfea244f233f" providerId="LiveId" clId="{0048ACC1-7B6D-45BF-A293-46ED5B77D238}" dt="2024-02-16T11:23:10.283" v="1022" actId="20577"/>
          <ac:spMkLst>
            <pc:docMk/>
            <pc:sldMk cId="1661802285" sldId="293"/>
            <ac:spMk id="2" creationId="{07379147-E97C-49F8-B6D7-CEAC79BB83E8}"/>
          </ac:spMkLst>
        </pc:spChg>
        <pc:picChg chg="add mod">
          <ac:chgData name="Valerya Fedoryak" userId="34e1bfea244f233f" providerId="LiveId" clId="{0048ACC1-7B6D-45BF-A293-46ED5B77D238}" dt="2024-02-16T11:25:11.153" v="1031" actId="1076"/>
          <ac:picMkLst>
            <pc:docMk/>
            <pc:sldMk cId="1661802285" sldId="293"/>
            <ac:picMk id="4" creationId="{4DE820D9-D8C7-39E0-864F-38F2FAECCA06}"/>
          </ac:picMkLst>
        </pc:picChg>
      </pc:sldChg>
      <pc:sldChg chg="add">
        <pc:chgData name="Valerya Fedoryak" userId="34e1bfea244f233f" providerId="LiveId" clId="{0048ACC1-7B6D-45BF-A293-46ED5B77D238}" dt="2024-02-16T11:18:14.272" v="998"/>
        <pc:sldMkLst>
          <pc:docMk/>
          <pc:sldMk cId="1171762473" sldId="300"/>
        </pc:sldMkLst>
      </pc:sldChg>
      <pc:sldChg chg="modSp add mod">
        <pc:chgData name="Valerya Fedoryak" userId="34e1bfea244f233f" providerId="LiveId" clId="{0048ACC1-7B6D-45BF-A293-46ED5B77D238}" dt="2024-02-16T11:24:54.494" v="1025" actId="1076"/>
        <pc:sldMkLst>
          <pc:docMk/>
          <pc:sldMk cId="1746567056" sldId="301"/>
        </pc:sldMkLst>
        <pc:picChg chg="mod">
          <ac:chgData name="Valerya Fedoryak" userId="34e1bfea244f233f" providerId="LiveId" clId="{0048ACC1-7B6D-45BF-A293-46ED5B77D238}" dt="2024-02-16T11:24:54.494" v="1025" actId="1076"/>
          <ac:picMkLst>
            <pc:docMk/>
            <pc:sldMk cId="1746567056" sldId="301"/>
            <ac:picMk id="4" creationId="{E801445E-A298-421C-8845-7B98DC6C6C4D}"/>
          </ac:picMkLst>
        </pc:picChg>
      </pc:sldChg>
      <pc:sldChg chg="addSp delSp modSp add mod">
        <pc:chgData name="Valerya Fedoryak" userId="34e1bfea244f233f" providerId="LiveId" clId="{0048ACC1-7B6D-45BF-A293-46ED5B77D238}" dt="2024-02-16T11:15:04.859" v="996" actId="113"/>
        <pc:sldMkLst>
          <pc:docMk/>
          <pc:sldMk cId="328696148" sldId="306"/>
        </pc:sldMkLst>
        <pc:spChg chg="mod">
          <ac:chgData name="Valerya Fedoryak" userId="34e1bfea244f233f" providerId="LiveId" clId="{0048ACC1-7B6D-45BF-A293-46ED5B77D238}" dt="2024-02-16T11:15:04.859" v="996" actId="113"/>
          <ac:spMkLst>
            <pc:docMk/>
            <pc:sldMk cId="328696148" sldId="306"/>
            <ac:spMk id="2" creationId="{BDD84121-24E3-BF44-65C5-C122504068C9}"/>
          </ac:spMkLst>
        </pc:spChg>
        <pc:spChg chg="mod">
          <ac:chgData name="Valerya Fedoryak" userId="34e1bfea244f233f" providerId="LiveId" clId="{0048ACC1-7B6D-45BF-A293-46ED5B77D238}" dt="2024-02-16T11:14:53.929" v="994" actId="14100"/>
          <ac:spMkLst>
            <pc:docMk/>
            <pc:sldMk cId="328696148" sldId="306"/>
            <ac:spMk id="3" creationId="{BBE9ECA8-A3CB-B31A-63DD-5E07E2EE9DE6}"/>
          </ac:spMkLst>
        </pc:spChg>
        <pc:spChg chg="add mod">
          <ac:chgData name="Valerya Fedoryak" userId="34e1bfea244f233f" providerId="LiveId" clId="{0048ACC1-7B6D-45BF-A293-46ED5B77D238}" dt="2024-02-16T11:14:59.984" v="995" actId="14100"/>
          <ac:spMkLst>
            <pc:docMk/>
            <pc:sldMk cId="328696148" sldId="306"/>
            <ac:spMk id="7" creationId="{8A08CD5C-B043-9040-9724-FAC9368094DF}"/>
          </ac:spMkLst>
        </pc:spChg>
        <pc:picChg chg="del">
          <ac:chgData name="Valerya Fedoryak" userId="34e1bfea244f233f" providerId="LiveId" clId="{0048ACC1-7B6D-45BF-A293-46ED5B77D238}" dt="2024-02-16T11:14:28.757" v="987" actId="478"/>
          <ac:picMkLst>
            <pc:docMk/>
            <pc:sldMk cId="328696148" sldId="306"/>
            <ac:picMk id="6" creationId="{88BA1283-A8C3-4794-525A-BD0EAA851A4F}"/>
          </ac:picMkLst>
        </pc:picChg>
      </pc:sldChg>
      <pc:sldChg chg="modSp add del mod">
        <pc:chgData name="Valerya Fedoryak" userId="34e1bfea244f233f" providerId="LiveId" clId="{0048ACC1-7B6D-45BF-A293-46ED5B77D238}" dt="2024-02-22T20:07:04.496" v="1269" actId="2696"/>
        <pc:sldMkLst>
          <pc:docMk/>
          <pc:sldMk cId="2342749866" sldId="307"/>
        </pc:sldMkLst>
        <pc:spChg chg="mod">
          <ac:chgData name="Valerya Fedoryak" userId="34e1bfea244f233f" providerId="LiveId" clId="{0048ACC1-7B6D-45BF-A293-46ED5B77D238}" dt="2024-02-16T11:25:19.902" v="1034" actId="20577"/>
          <ac:spMkLst>
            <pc:docMk/>
            <pc:sldMk cId="2342749866" sldId="307"/>
            <ac:spMk id="2" creationId="{88334CD2-5EDB-B8A3-84E9-26C82F552495}"/>
          </ac:spMkLst>
        </pc:spChg>
        <pc:spChg chg="mod">
          <ac:chgData name="Valerya Fedoryak" userId="34e1bfea244f233f" providerId="LiveId" clId="{0048ACC1-7B6D-45BF-A293-46ED5B77D238}" dt="2024-02-16T11:26:37.676" v="1064" actId="20577"/>
          <ac:spMkLst>
            <pc:docMk/>
            <pc:sldMk cId="2342749866" sldId="307"/>
            <ac:spMk id="3" creationId="{0D3AD665-529E-AC41-977A-87D87908A9EF}"/>
          </ac:spMkLst>
        </pc:spChg>
        <pc:picChg chg="mod">
          <ac:chgData name="Valerya Fedoryak" userId="34e1bfea244f233f" providerId="LiveId" clId="{0048ACC1-7B6D-45BF-A293-46ED5B77D238}" dt="2024-02-16T11:26:28.222" v="1062" actId="14100"/>
          <ac:picMkLst>
            <pc:docMk/>
            <pc:sldMk cId="2342749866" sldId="307"/>
            <ac:picMk id="4" creationId="{8CDE539E-53BC-D1FF-9986-F62B1E94C314}"/>
          </ac:picMkLst>
        </pc:picChg>
      </pc:sldChg>
      <pc:sldChg chg="new del">
        <pc:chgData name="Valerya Fedoryak" userId="34e1bfea244f233f" providerId="LiveId" clId="{0048ACC1-7B6D-45BF-A293-46ED5B77D238}" dt="2024-02-22T20:00:50.699" v="1073" actId="47"/>
        <pc:sldMkLst>
          <pc:docMk/>
          <pc:sldMk cId="2351490503" sldId="308"/>
        </pc:sldMkLst>
      </pc:sldChg>
      <pc:sldChg chg="modSp add mod">
        <pc:chgData name="Valerya Fedoryak" userId="34e1bfea244f233f" providerId="LiveId" clId="{0048ACC1-7B6D-45BF-A293-46ED5B77D238}" dt="2024-02-22T20:06:35.365" v="1268" actId="6549"/>
        <pc:sldMkLst>
          <pc:docMk/>
          <pc:sldMk cId="1562543607" sldId="309"/>
        </pc:sldMkLst>
        <pc:spChg chg="mod">
          <ac:chgData name="Valerya Fedoryak" userId="34e1bfea244f233f" providerId="LiveId" clId="{0048ACC1-7B6D-45BF-A293-46ED5B77D238}" dt="2024-02-22T20:06:35.365" v="1268" actId="6549"/>
          <ac:spMkLst>
            <pc:docMk/>
            <pc:sldMk cId="1562543607" sldId="309"/>
            <ac:spMk id="3" creationId="{EFC221C2-CBFD-124B-511B-EA3DC89B3B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B2C73-B2EE-4563-9A6E-0045582DADA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B8AC3-F48C-4035-A8FE-0DEC27F61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8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B8AC3-F48C-4035-A8FE-0DEC27F6118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9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B8AC3-F48C-4035-A8FE-0DEC27F6118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4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B8AC3-F48C-4035-A8FE-0DEC27F6118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68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B8AC3-F48C-4035-A8FE-0DEC27F6118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92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B8AC3-F48C-4035-A8FE-0DEC27F6118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1DB28-B95C-230E-F031-B9AE9EE5B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4370DD-7B61-03B3-9911-59177BDC4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8B162B-DD23-A118-CB3B-4EC3B788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377442-63AB-2CD3-7C55-5CDB1A10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70B872-D4FC-A0BE-36DE-162BB502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08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D52D6-B262-AE24-DD65-AC6D80B2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C3E6DF-99AF-FA25-0EBC-7666E8FA1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BD4B3-9721-DF00-6C8A-0BBCC09F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5FF041-830A-209F-E35A-AD282C3F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0F9BD2-228D-BA35-E5CD-1BB6CAAA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AC208C2-6533-1A68-F000-D7D14371E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9C3FFE-5807-DB91-307B-FAEF1BEE5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C67C0-21A1-95A2-5635-84AFE9BA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23F29B-E249-4936-37DD-7E8ED21F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007EA6-BACF-2384-70C4-159CF6E2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D3A34-EDA7-28F5-7077-0E65D81C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1D44B-6C2B-50C4-4390-FC35EAE04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825366-7184-3F05-CAB2-12EAA627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EDEBF5-C279-8348-C6CE-AE7376AC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2096DF-D5BE-DE1A-7503-C7AE06A1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7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26F4B-569B-86F4-6236-AF343DDD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762E35-7FE7-29FD-C439-6517F93BA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FDC5A-FC1F-AC24-40E9-25D6B4C1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2A9FB2-4C5F-3734-6B34-622680CF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70B2B8-FCB9-AF5B-2513-4DC9F076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08286-733B-8B95-8C86-7FD1E75D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1E11D8-8034-BD56-51AF-AAA019437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3DA6B4-AA80-8426-116C-4F70A72CF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33E42D-AC1E-8129-71E7-179FE05A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360704-74C7-2B56-F282-7A65D75F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C58312-73EE-332A-A5E5-AF7BC63E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5A144-A04A-21A5-3E14-F13DB2A01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9AF274-B049-67FD-4237-17682AB67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34C59F-DAA4-2E0D-A97D-A369992A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7D3572F-0185-6E57-9B12-BD794CE30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65D9A5-AB72-7A19-0484-31CAA7226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A20350-2732-1E59-BF9E-88FD2508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9F083B-2319-1C69-FA86-C1386407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20188B-2918-ABCD-4AA2-703C4B45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83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1D906-CEAB-8F1E-DFD1-97080EF0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142FD9-1BDE-66AA-EBE5-ACFA2B2B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873CD9-88EC-80BA-0FE3-1B8D46C4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5A4DA1-9255-7E26-FCC6-457B82C1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BFCDEB-5EC0-03F4-CAC4-BA1A4C6F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110142F-BDCB-E403-EE13-93CDB7151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F00FE4-1637-3341-28CA-18BC642A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30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8FE5E-0A34-7153-8269-62CD77C47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2CA60-59A4-519E-EEFA-3811F0E0C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B9722B-9DBD-9752-58B9-4A14382F9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FD08D4-5EFB-2145-0387-B07EFDBE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10C6B1-051D-8E63-882F-624D5F9A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DC8559-3B89-06AC-B4A4-F3A04ADE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70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A6FFF-8C7C-D296-F393-4901743AE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A3A54AF-6767-D44B-C705-A222DD03B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5A4B16-4CAD-A48F-C0FF-B736A4984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68469A-A0A6-2807-01F6-0C668EF8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2843E9-8D20-146E-BFC6-9924C4D6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1D8D8A-E9A3-19CF-38AF-E80EB728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61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9D188-F688-5D11-F1EC-4954FB17E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1177A9-E06F-54A5-3826-5F1C9CB73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14327E-F03C-1B96-8116-BE6E3CE42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BAF5-ABA1-4D10-8EBD-8ADDF0763E6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D5B5C-2333-1AE9-2E6C-42465E919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28FB4-5701-FACE-707B-B100064E1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1ABB-F3B0-495B-81B0-1C7067B11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1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A0C02-B141-43D6-7A2A-73574FA22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Этические вопросы, возникающие в рутинной практике психолога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1BFAD0-9B3D-A780-99FC-B23F9A4D4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FC5DFE-0539-BA35-D1D4-1DFB434F7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69" y="5331616"/>
            <a:ext cx="1445231" cy="14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7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9A14B-2FB8-4E3F-A1D3-74D73E58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Как определить, что вы столкнулись с этической дилеммой?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C01BA-CA08-43D7-AEF1-448AF1397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0589"/>
            <a:ext cx="10515600" cy="3906374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Ситуация, в которой присутствует этическое противоречие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В конфликт вступают разные этические принципы</a:t>
            </a:r>
          </a:p>
          <a:p>
            <a:pPr lvl="0"/>
            <a:r>
              <a:rPr lang="ru-RU" dirty="0"/>
              <a:t>В конфликт вступают этические кодексы</a:t>
            </a:r>
          </a:p>
          <a:p>
            <a:pPr lvl="0"/>
            <a:r>
              <a:rPr lang="ru-RU" dirty="0"/>
              <a:t>Ни один универсальный план не подходит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567D2B-920C-402F-B883-A49B03C62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06" y="4380270"/>
            <a:ext cx="2536793" cy="25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2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84121-24E3-BF44-65C5-C1225040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решения этической дилеммы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9ECA8-A3CB-B31A-63DD-5E07E2EE9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504" y="1825625"/>
            <a:ext cx="5877296" cy="3089275"/>
          </a:xfrm>
        </p:spPr>
        <p:txBody>
          <a:bodyPr>
            <a:normAutofit/>
          </a:bodyPr>
          <a:lstStyle/>
          <a:p>
            <a:pPr lvl="1"/>
            <a:r>
              <a:rPr lang="ru-RU" dirty="0"/>
              <a:t>Шаг один: определяем проблему</a:t>
            </a:r>
          </a:p>
          <a:p>
            <a:pPr lvl="1"/>
            <a:r>
              <a:rPr lang="ru-RU" dirty="0"/>
              <a:t>Шаг два: определяем составные части</a:t>
            </a:r>
          </a:p>
          <a:p>
            <a:pPr lvl="1"/>
            <a:r>
              <a:rPr lang="ru-RU" dirty="0"/>
              <a:t>Шаг три: обращаемся к этическом кодексу</a:t>
            </a:r>
          </a:p>
          <a:p>
            <a:pPr lvl="1"/>
            <a:r>
              <a:rPr lang="ru-RU" dirty="0"/>
              <a:t>Шаг четыре: обращаемся к закону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231BD5-CBC1-F0DC-59C7-07ABD71D4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420" y="5543484"/>
            <a:ext cx="1373579" cy="1373579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8A08CD5C-B043-9040-9724-FAC936809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825625"/>
            <a:ext cx="5581650" cy="4351338"/>
          </a:xfrm>
        </p:spPr>
        <p:txBody>
          <a:bodyPr/>
          <a:lstStyle/>
          <a:p>
            <a:pPr lvl="1"/>
            <a:r>
              <a:rPr lang="ru-RU" dirty="0"/>
              <a:t>Шаг пять: обращаемся к коллегам</a:t>
            </a:r>
          </a:p>
          <a:p>
            <a:pPr lvl="1"/>
            <a:r>
              <a:rPr lang="ru-RU" dirty="0"/>
              <a:t>Шаг шесть: определяем возможный план действий</a:t>
            </a:r>
          </a:p>
          <a:p>
            <a:pPr lvl="1"/>
            <a:r>
              <a:rPr lang="ru-RU" dirty="0"/>
              <a:t>Шаг семь: проверяем возможные последствия</a:t>
            </a:r>
            <a:endParaRPr lang="en-US" dirty="0"/>
          </a:p>
          <a:p>
            <a:pPr lvl="1"/>
            <a:r>
              <a:rPr lang="ru-RU" dirty="0"/>
              <a:t>Шаг восемь: документируем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96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DA9EB-6F57-485D-B10F-00058D70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Проверочные вопросы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4A3F3-267C-48FE-AD25-0BB26A117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Справедливо? Как бы я отнёсся к другим в этой ситуации?</a:t>
            </a:r>
          </a:p>
          <a:p>
            <a:pPr lvl="0"/>
            <a:r>
              <a:rPr lang="ru-RU" dirty="0"/>
              <a:t>Универсально? Посоветовал бы я коллеге поступить так же?</a:t>
            </a:r>
          </a:p>
          <a:p>
            <a:pPr lvl="0"/>
            <a:r>
              <a:rPr lang="ru-RU" dirty="0"/>
              <a:t>Как бы я себя чувствовал, если бы решение стало публичным?</a:t>
            </a:r>
          </a:p>
          <a:p>
            <a:pPr lvl="0"/>
            <a:r>
              <a:rPr lang="ru-RU" dirty="0"/>
              <a:t>Хотел бы я, чтобы ко мне или моим близким отнеслись также?</a:t>
            </a:r>
          </a:p>
          <a:p>
            <a:pPr lvl="0"/>
            <a:r>
              <a:rPr lang="ru-RU" dirty="0"/>
              <a:t>Как бы поступил кто-то, кого я уважаю и кем восхищаюсь?</a:t>
            </a:r>
          </a:p>
          <a:p>
            <a:pPr lvl="0"/>
            <a:r>
              <a:rPr lang="ru-RU" dirty="0"/>
              <a:t>Осталось и ощущение неуверенности, сомнений?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EAE336-AE14-40AA-9FE0-3BBBD8954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652" y="4860758"/>
            <a:ext cx="2072347" cy="207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2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0C6ED1-E580-4E8B-BE26-94375004B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Волшебное правило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88EFC-20B5-4391-8825-12768C122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Сомневаешься – посоветуйся!</a:t>
            </a:r>
          </a:p>
          <a:p>
            <a:pPr lvl="0"/>
            <a:r>
              <a:rPr lang="ru-RU" dirty="0"/>
              <a:t>Встретился с  чем-то непривычным и необычным – посоветуйся!</a:t>
            </a:r>
          </a:p>
          <a:p>
            <a:pPr lvl="0"/>
            <a:r>
              <a:rPr lang="ru-RU"/>
              <a:t>Супервизор и коллеги – поддержка и помощь в решении этической дилеммы</a:t>
            </a:r>
          </a:p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2B53B1-97FB-4606-9753-CA7D1A852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652" y="4844716"/>
            <a:ext cx="2072347" cy="207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5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64F9F-FDB9-496D-A42B-C41A26DC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5FEB3-5347-46CB-9ABC-9D5C52A61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К вам приходит новый клиент и на первой встрече в рассказе о её/его партнёре вы узнаёте своего знакомого. 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/>
              <a:t>От чего будут зависеть  ваши действия?</a:t>
            </a:r>
          </a:p>
          <a:p>
            <a:pPr marL="0" lvl="0" indent="0">
              <a:buNone/>
            </a:pPr>
            <a:r>
              <a:rPr lang="ru-RU" dirty="0"/>
              <a:t>Какой информации вам не хватает для принятия решения?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01445E-A298-421C-8845-7B98DC6C6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690" y="4527754"/>
            <a:ext cx="2389309" cy="23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6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64F9F-FDB9-496D-A42B-C41A26DC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9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5FEB3-5347-46CB-9ABC-9D5C52A61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К вам приходит новый клиент и на первой встрече в рассказе о её/его партнёре вы узнаёте своего знакомого</a:t>
            </a:r>
          </a:p>
          <a:p>
            <a:pPr lvl="0"/>
            <a:r>
              <a:rPr lang="ru-RU" dirty="0"/>
              <a:t>Не буду никак это комментировать, буду продолжать работать</a:t>
            </a:r>
          </a:p>
          <a:p>
            <a:pPr lvl="0"/>
            <a:r>
              <a:rPr lang="ru-RU" dirty="0"/>
              <a:t>Ничего не скажу клиенту, но перестану общаться со знакомым</a:t>
            </a:r>
          </a:p>
          <a:p>
            <a:pPr lvl="0"/>
            <a:r>
              <a:rPr lang="ru-RU" dirty="0"/>
              <a:t>Скажу клиенту, что знаком с его партнёром, обсудим ситуацию и продолжим работу</a:t>
            </a:r>
          </a:p>
          <a:p>
            <a:pPr lvl="0"/>
            <a:r>
              <a:rPr lang="ru-RU" dirty="0"/>
              <a:t>Скажу клиенту, что знаком с его партнёром и перенаправлю  к другому специалисту</a:t>
            </a:r>
          </a:p>
          <a:p>
            <a:pPr lvl="0"/>
            <a:r>
              <a:rPr lang="ru-RU" dirty="0"/>
              <a:t>Скажу клиенту, что по каким-то причинам не могу продолжить работу и перенаправлю  к другому специалисту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01445E-A298-421C-8845-7B98DC6C6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587" y="5029200"/>
            <a:ext cx="1716413" cy="171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67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79147-E97C-49F8-B6D7-CEAC79BB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97F3A-39BA-4806-9841-48F2458B6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37990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К вам на консультацию записался молодой человек 20ти лет, вы начали работу, работаете над его отношениями, в том числе с родителями. У вас было три встречи. Альянс складывается благополучно и вы оба довольны работой.</a:t>
            </a:r>
          </a:p>
          <a:p>
            <a:pPr marL="0" indent="0" algn="just">
              <a:buNone/>
            </a:pPr>
            <a:br>
              <a:rPr lang="ru-RU" sz="2000" dirty="0"/>
            </a:br>
            <a:r>
              <a:rPr lang="ru-RU" sz="2000" dirty="0"/>
              <a:t>Независимо от этого к вам на консультацию записывается женщина, на первой встрече она сказала, что является матерью первого клиента и пришла к вам, чтобы рассказать важную информацию о нём, которую он сам не расскажет или расскажет неправильно, а она сама при этом в терапии не нуждается. И действительно рассказывает вам некоторые факты, о которых вы не знали. Также она говорит, что категорически против того, чтобы вы разглашали эту информацию, ссылается на конфиденциальность и законы, говорит, что это разрушит полностью отношения в семье и всем очень навредит.</a:t>
            </a:r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5FE4428-6727-F37D-21C4-AF848ABFB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87" y="4730709"/>
            <a:ext cx="1945013" cy="194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8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70419-CA6D-4AB8-E0DE-97691D36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Валерия Федоряк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A7495D-2F95-42D8-86E4-B1305CE81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95236" y="1825625"/>
            <a:ext cx="9658564" cy="3547759"/>
          </a:xfrm>
        </p:spPr>
        <p:txBody>
          <a:bodyPr>
            <a:normAutofit/>
          </a:bodyPr>
          <a:lstStyle/>
          <a:p>
            <a:r>
              <a:rPr lang="ru-RU" dirty="0"/>
              <a:t>Преподаватель (Высшая школа психологии, </a:t>
            </a:r>
            <a:r>
              <a:rPr lang="ru-RU" dirty="0" err="1"/>
              <a:t>Психодемия</a:t>
            </a:r>
            <a:r>
              <a:rPr lang="ru-RU" dirty="0"/>
              <a:t>, приглашённый преподаватель НИУ ВШЭ, Среда обучения, </a:t>
            </a:r>
            <a:r>
              <a:rPr lang="ru-RU" dirty="0" err="1"/>
              <a:t>Вебинариум</a:t>
            </a:r>
            <a:r>
              <a:rPr lang="ru-RU" dirty="0"/>
              <a:t>), Практикующий психолог (</a:t>
            </a:r>
            <a:r>
              <a:rPr lang="ru-RU" dirty="0" err="1"/>
              <a:t>аст</a:t>
            </a:r>
            <a:r>
              <a:rPr lang="ru-RU" dirty="0"/>
              <a:t>-терапевт, </a:t>
            </a:r>
            <a:r>
              <a:rPr lang="ru-RU" dirty="0" err="1"/>
              <a:t>emdr</a:t>
            </a:r>
            <a:r>
              <a:rPr lang="ru-RU" dirty="0"/>
              <a:t>, гештальт, ТФП), Супервизор</a:t>
            </a:r>
          </a:p>
          <a:p>
            <a:r>
              <a:rPr lang="ru-RU" dirty="0"/>
              <a:t>Соосновательница Коллегии по этике психологов и психотерапевтов</a:t>
            </a:r>
          </a:p>
          <a:p>
            <a:r>
              <a:rPr lang="ru-RU" dirty="0"/>
              <a:t>Член АКПН, член Ассоциации EMDR России, участница Сообщества гендерных психологов и сексологов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EC9601-0F5A-717E-93CA-BCA0FD54A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69" y="5331616"/>
            <a:ext cx="1445231" cy="14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1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52C36-EBAB-3323-AD3D-6F7B0E9D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Этика в практике психолога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ED20D-CD6B-51D2-A30E-1340800F0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Три мишени защиты: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Клиенты</a:t>
            </a:r>
          </a:p>
          <a:p>
            <a:r>
              <a:rPr lang="ru-RU" dirty="0"/>
              <a:t>Психологи</a:t>
            </a:r>
          </a:p>
          <a:p>
            <a:r>
              <a:rPr lang="ru-RU" dirty="0"/>
              <a:t>Профессиональное сообщество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2BBF223-B3C1-F1EA-C70E-489F9EC76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69" y="5331616"/>
            <a:ext cx="1445231" cy="14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0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9DAD3-76A0-EDCB-07E6-5D54C14CAE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CC4C0-6589-0081-854D-9BB742487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Этика в практике психолога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221C2-CBFD-124B-511B-EA3DC89B3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Метафора светофора 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Красный: сексуальные отношения, насилие</a:t>
            </a:r>
          </a:p>
          <a:p>
            <a:r>
              <a:rPr lang="ru-RU" dirty="0">
                <a:solidFill>
                  <a:srgbClr val="FFFF00"/>
                </a:solidFill>
              </a:rPr>
              <a:t>Жёлтый: зависит от контекста и обстоятельств</a:t>
            </a:r>
          </a:p>
          <a:p>
            <a:r>
              <a:rPr lang="ru-RU" dirty="0">
                <a:solidFill>
                  <a:srgbClr val="00B050"/>
                </a:solidFill>
              </a:rPr>
              <a:t>Зелёный: безопасные и полезный действия и интервенции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33C8E2-7583-B65E-021D-E204D9BA9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69" y="5331616"/>
            <a:ext cx="1445231" cy="14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4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289E2-B817-A935-F891-1ADF862A3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B928E-2DC0-EC53-3D94-316FE449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1082"/>
          </a:xfrm>
        </p:spPr>
        <p:txBody>
          <a:bodyPr>
            <a:normAutofit/>
          </a:bodyPr>
          <a:lstStyle/>
          <a:p>
            <a:r>
              <a:rPr lang="ru-RU" b="1" dirty="0"/>
              <a:t>Базовые этические принципы</a:t>
            </a:r>
            <a:br>
              <a:rPr lang="ru-RU" b="1" dirty="0"/>
            </a:br>
            <a:r>
              <a:rPr lang="ru-RU" sz="2800" i="1" dirty="0"/>
              <a:t>Кодексы РПО, европейский </a:t>
            </a:r>
            <a:r>
              <a:rPr lang="ru-RU" sz="2700" i="1" dirty="0"/>
              <a:t>мета-кодекс Европейской федерации психологических ассоциаций (EFPA) </a:t>
            </a:r>
            <a:r>
              <a:rPr lang="ru-RU" sz="2800" i="1" dirty="0"/>
              <a:t> и КЭПП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DFABF-AF52-BA8C-DB35-8AAD12D1A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5797"/>
            <a:ext cx="10515600" cy="371116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Уважение</a:t>
            </a:r>
          </a:p>
          <a:p>
            <a:r>
              <a:rPr lang="ru-RU" dirty="0"/>
              <a:t>Компетентность</a:t>
            </a:r>
          </a:p>
          <a:p>
            <a:r>
              <a:rPr lang="ru-RU" dirty="0"/>
              <a:t>Ответственность</a:t>
            </a:r>
          </a:p>
          <a:p>
            <a:r>
              <a:rPr lang="ru-RU" dirty="0"/>
              <a:t>Честность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A80229-A268-6CD4-BF01-8279AB334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918" y="4941870"/>
            <a:ext cx="1821082" cy="182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7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EF6B2-D7DF-4642-B8D2-00E94FD0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уважения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821E2D-F594-448D-9487-147DC7760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77890"/>
          </a:xfrm>
        </p:spPr>
        <p:txBody>
          <a:bodyPr>
            <a:normAutofit lnSpcReduction="10000"/>
          </a:bodyPr>
          <a:lstStyle/>
          <a:p>
            <a:pPr lvl="0" fontAlgn="base"/>
            <a:endParaRPr lang="ru-RU" dirty="0"/>
          </a:p>
          <a:p>
            <a:pPr lvl="0" fontAlgn="base"/>
            <a:r>
              <a:rPr lang="ru-RU" dirty="0"/>
              <a:t>Общее уважение  - отсутствие дискриминации, понимание привилегий, уважение культурных и прочих различий,  помнить о балансе власти в отношениях с клиентами</a:t>
            </a:r>
          </a:p>
          <a:p>
            <a:pPr lvl="0" fontAlgn="base"/>
            <a:r>
              <a:rPr lang="ru-RU" dirty="0"/>
              <a:t>Конфиденциальность</a:t>
            </a:r>
          </a:p>
          <a:p>
            <a:pPr lvl="0" fontAlgn="base"/>
            <a:r>
              <a:rPr lang="ru-RU" dirty="0"/>
              <a:t>Информированное добровольное согласие</a:t>
            </a:r>
          </a:p>
          <a:p>
            <a:r>
              <a:rPr lang="ru-RU" dirty="0"/>
              <a:t>Право на самоопределение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85D2A0-1AFF-4F3B-A5A3-3793742E7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988" y="4100052"/>
            <a:ext cx="2817012" cy="281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0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0DF20-BDCB-4FC8-80AA-41C60DD4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компетентности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D62AE-66B1-4605-BF69-4E22F963C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261297" cy="4482708"/>
          </a:xfrm>
        </p:spPr>
        <p:txBody>
          <a:bodyPr>
            <a:normAutofit/>
          </a:bodyPr>
          <a:lstStyle/>
          <a:p>
            <a:pPr lvl="0" fontAlgn="base"/>
            <a:endParaRPr lang="ru-RU" dirty="0"/>
          </a:p>
          <a:p>
            <a:pPr lvl="0" fontAlgn="base"/>
            <a:r>
              <a:rPr lang="ru-RU" dirty="0"/>
              <a:t>Непрерывное профессиональное развитие</a:t>
            </a:r>
          </a:p>
          <a:p>
            <a:pPr lvl="0" fontAlgn="base"/>
            <a:r>
              <a:rPr lang="ru-RU" dirty="0"/>
              <a:t>Знание профессиональной этики</a:t>
            </a:r>
          </a:p>
          <a:p>
            <a:pPr lvl="0" fontAlgn="base"/>
            <a:r>
              <a:rPr lang="ru-RU" dirty="0"/>
              <a:t>Границы компетентности, в т.ч. методологические ограничения</a:t>
            </a:r>
          </a:p>
          <a:p>
            <a:pPr lvl="0" fontAlgn="base"/>
            <a:r>
              <a:rPr lang="ru-RU" dirty="0"/>
              <a:t>Сотрудничество с коллегами</a:t>
            </a:r>
          </a:p>
          <a:p>
            <a:pPr lvl="0" fontAlgn="base"/>
            <a:r>
              <a:rPr lang="ru-RU" dirty="0"/>
              <a:t>Неспособность заниматься практикой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405FB4-D992-4578-89F7-02A0B835E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690" y="4527754"/>
            <a:ext cx="2389309" cy="23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6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48D28-5589-4DDD-B483-D2D0A089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ответственности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594FC6-538E-46F1-BE9D-2C055DA72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831"/>
            <a:ext cx="9949665" cy="3071973"/>
          </a:xfrm>
        </p:spPr>
        <p:txBody>
          <a:bodyPr>
            <a:normAutofit/>
          </a:bodyPr>
          <a:lstStyle/>
          <a:p>
            <a:pPr fontAlgn="base"/>
            <a:r>
              <a:rPr lang="ru-RU" dirty="0" err="1"/>
              <a:t>Непречинение</a:t>
            </a:r>
            <a:r>
              <a:rPr lang="ru-RU" dirty="0"/>
              <a:t> вреда, действуем в интересах клиента</a:t>
            </a:r>
          </a:p>
          <a:p>
            <a:pPr fontAlgn="base"/>
            <a:r>
              <a:rPr lang="ru-RU" dirty="0"/>
              <a:t>Общая ответственность</a:t>
            </a:r>
          </a:p>
          <a:p>
            <a:pPr lvl="1" fontAlgn="base"/>
            <a:r>
              <a:rPr lang="ru-RU" dirty="0"/>
              <a:t>Поддержание высоких стандартов профессиональной деятельности</a:t>
            </a:r>
          </a:p>
          <a:p>
            <a:pPr lvl="0" fontAlgn="base"/>
            <a:r>
              <a:rPr lang="ru-RU" dirty="0"/>
              <a:t>Непрерывность психологической помощи</a:t>
            </a:r>
          </a:p>
          <a:p>
            <a:pPr lvl="0" fontAlgn="base"/>
            <a:r>
              <a:rPr lang="ru-RU" dirty="0"/>
              <a:t>Решение этических дилемм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0382CE-09FA-4DDE-A525-0AD5DEC6C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690" y="4527754"/>
            <a:ext cx="2389309" cy="23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B5913-4835-404B-863F-787B3585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честности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69B957-431D-41F0-8239-EF4F7081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201"/>
            <a:ext cx="10515600" cy="4070761"/>
          </a:xfrm>
        </p:spPr>
        <p:txBody>
          <a:bodyPr/>
          <a:lstStyle/>
          <a:p>
            <a:pPr lvl="0" fontAlgn="base"/>
            <a:endParaRPr lang="ru-RU" dirty="0"/>
          </a:p>
          <a:p>
            <a:pPr lvl="0" fontAlgn="base"/>
            <a:r>
              <a:rPr lang="ru-RU" dirty="0"/>
              <a:t>Признание профессиональных ограничений</a:t>
            </a:r>
          </a:p>
          <a:p>
            <a:pPr lvl="0" fontAlgn="base"/>
            <a:r>
              <a:rPr lang="ru-RU" dirty="0"/>
              <a:t>Честность и точность особенно в указании квалификации, финансовых вопросах</a:t>
            </a:r>
          </a:p>
          <a:p>
            <a:pPr lvl="0" fontAlgn="base"/>
            <a:r>
              <a:rPr lang="ru-RU" dirty="0"/>
              <a:t>Конфликт интересов и использование (например, в результате множественных отношений или когда один психолог оказывает несколько услуг)</a:t>
            </a:r>
          </a:p>
          <a:p>
            <a:pPr lvl="0" fontAlgn="base"/>
            <a:r>
              <a:rPr lang="ru-RU" dirty="0"/>
              <a:t>Действия коллег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56AA41-5E94-4326-A0F1-DA9FB25F9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606" y="5209850"/>
            <a:ext cx="1516388" cy="151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07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690</Words>
  <Application>Microsoft Office PowerPoint</Application>
  <PresentationFormat>Широкоэкранный</PresentationFormat>
  <Paragraphs>95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Этические вопросы, возникающие в рутинной практике психолога</vt:lpstr>
      <vt:lpstr>Валерия Федоряк </vt:lpstr>
      <vt:lpstr>Этика в практике психолога</vt:lpstr>
      <vt:lpstr>Этика в практике психолога</vt:lpstr>
      <vt:lpstr>Базовые этические принципы Кодексы РПО, европейский мета-кодекс Европейской федерации психологических ассоциаций (EFPA)  и КЭПП </vt:lpstr>
      <vt:lpstr>Принцип уважения</vt:lpstr>
      <vt:lpstr>Принцип компетентности</vt:lpstr>
      <vt:lpstr>Принцип ответственности</vt:lpstr>
      <vt:lpstr>Принцип честности</vt:lpstr>
      <vt:lpstr>Как определить, что вы столкнулись с этической дилеммой?</vt:lpstr>
      <vt:lpstr>Модель решения этической дилеммы</vt:lpstr>
      <vt:lpstr>Проверочные вопросы </vt:lpstr>
      <vt:lpstr>Волшебное правило </vt:lpstr>
      <vt:lpstr>Пример 1</vt:lpstr>
      <vt:lpstr>Пример 1</vt:lpstr>
      <vt:lpstr>Пример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Этические вопросы, возникающие в рутинной практике психолога</dc:title>
  <dc:creator>Valerya Fedoryak</dc:creator>
  <cp:lastModifiedBy>Valerya Fedoryak</cp:lastModifiedBy>
  <cp:revision>1</cp:revision>
  <dcterms:created xsi:type="dcterms:W3CDTF">2024-02-15T16:28:35Z</dcterms:created>
  <dcterms:modified xsi:type="dcterms:W3CDTF">2024-02-22T20:07:07Z</dcterms:modified>
</cp:coreProperties>
</file>